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4"/>
  </p:sldMasterIdLst>
  <p:notesMasterIdLst>
    <p:notesMasterId r:id="rId17"/>
  </p:notesMasterIdLst>
  <p:handoutMasterIdLst>
    <p:handoutMasterId r:id="rId18"/>
  </p:handoutMasterIdLst>
  <p:sldIdLst>
    <p:sldId id="436" r:id="rId5"/>
    <p:sldId id="437" r:id="rId6"/>
    <p:sldId id="438" r:id="rId7"/>
    <p:sldId id="439" r:id="rId8"/>
    <p:sldId id="446" r:id="rId9"/>
    <p:sldId id="442" r:id="rId10"/>
    <p:sldId id="447" r:id="rId11"/>
    <p:sldId id="443" r:id="rId12"/>
    <p:sldId id="444" r:id="rId13"/>
    <p:sldId id="445" r:id="rId14"/>
    <p:sldId id="440" r:id="rId15"/>
    <p:sldId id="43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187"/>
    <a:srgbClr val="0C404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119" d="100"/>
          <a:sy n="119" d="100"/>
        </p:scale>
        <p:origin x="270" y="108"/>
      </p:cViewPr>
      <p:guideLst/>
    </p:cSldViewPr>
  </p:slideViewPr>
  <p:outlineViewPr>
    <p:cViewPr>
      <p:scale>
        <a:sx n="33" d="100"/>
        <a:sy n="33" d="100"/>
      </p:scale>
      <p:origin x="0" y="-17146"/>
    </p:cViewPr>
  </p:outlineViewPr>
  <p:notesTextViewPr>
    <p:cViewPr>
      <p:scale>
        <a:sx n="1" d="1"/>
        <a:sy n="1" d="1"/>
      </p:scale>
      <p:origin x="0" y="0"/>
    </p:cViewPr>
  </p:notesTextViewPr>
  <p:sorterViewPr>
    <p:cViewPr varScale="1">
      <p:scale>
        <a:sx n="1" d="1"/>
        <a:sy n="1" d="1"/>
      </p:scale>
      <p:origin x="0" y="-871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5/3/2025</a:t>
            </a:fld>
            <a:endParaRPr lang="en-US" dirty="0"/>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dirty="0"/>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5/3/2025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a:t>
            </a:fld>
            <a:endParaRPr lang="en-US" dirty="0"/>
          </a:p>
        </p:txBody>
      </p:sp>
    </p:spTree>
    <p:extLst>
      <p:ext uri="{BB962C8B-B14F-4D97-AF65-F5344CB8AC3E}">
        <p14:creationId xmlns:p14="http://schemas.microsoft.com/office/powerpoint/2010/main" val="236904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12</a:t>
            </a:fld>
            <a:endParaRPr lang="en-US" dirty="0"/>
          </a:p>
        </p:txBody>
      </p:sp>
    </p:spTree>
    <p:extLst>
      <p:ext uri="{BB962C8B-B14F-4D97-AF65-F5344CB8AC3E}">
        <p14:creationId xmlns:p14="http://schemas.microsoft.com/office/powerpoint/2010/main" val="328446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a:t>
            </a:fld>
            <a:endParaRPr lang="en-US" dirty="0"/>
          </a:p>
        </p:txBody>
      </p:sp>
    </p:spTree>
    <p:extLst>
      <p:ext uri="{BB962C8B-B14F-4D97-AF65-F5344CB8AC3E}">
        <p14:creationId xmlns:p14="http://schemas.microsoft.com/office/powerpoint/2010/main" val="124463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3</a:t>
            </a:fld>
            <a:endParaRPr lang="en-US" dirty="0"/>
          </a:p>
        </p:txBody>
      </p:sp>
    </p:spTree>
    <p:extLst>
      <p:ext uri="{BB962C8B-B14F-4D97-AF65-F5344CB8AC3E}">
        <p14:creationId xmlns:p14="http://schemas.microsoft.com/office/powerpoint/2010/main" val="160195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4</a:t>
            </a:fld>
            <a:endParaRPr lang="en-US" dirty="0"/>
          </a:p>
        </p:txBody>
      </p:sp>
    </p:spTree>
    <p:extLst>
      <p:ext uri="{BB962C8B-B14F-4D97-AF65-F5344CB8AC3E}">
        <p14:creationId xmlns:p14="http://schemas.microsoft.com/office/powerpoint/2010/main" val="6209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6</a:t>
            </a:fld>
            <a:endParaRPr lang="en-US" dirty="0"/>
          </a:p>
        </p:txBody>
      </p:sp>
    </p:spTree>
    <p:extLst>
      <p:ext uri="{BB962C8B-B14F-4D97-AF65-F5344CB8AC3E}">
        <p14:creationId xmlns:p14="http://schemas.microsoft.com/office/powerpoint/2010/main" val="1375002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8</a:t>
            </a:fld>
            <a:endParaRPr lang="en-US" dirty="0"/>
          </a:p>
        </p:txBody>
      </p:sp>
    </p:spTree>
    <p:extLst>
      <p:ext uri="{BB962C8B-B14F-4D97-AF65-F5344CB8AC3E}">
        <p14:creationId xmlns:p14="http://schemas.microsoft.com/office/powerpoint/2010/main" val="368926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9</a:t>
            </a:fld>
            <a:endParaRPr lang="en-US" dirty="0"/>
          </a:p>
        </p:txBody>
      </p:sp>
    </p:spTree>
    <p:extLst>
      <p:ext uri="{BB962C8B-B14F-4D97-AF65-F5344CB8AC3E}">
        <p14:creationId xmlns:p14="http://schemas.microsoft.com/office/powerpoint/2010/main" val="118241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10</a:t>
            </a:fld>
            <a:endParaRPr lang="en-US" dirty="0"/>
          </a:p>
        </p:txBody>
      </p:sp>
    </p:spTree>
    <p:extLst>
      <p:ext uri="{BB962C8B-B14F-4D97-AF65-F5344CB8AC3E}">
        <p14:creationId xmlns:p14="http://schemas.microsoft.com/office/powerpoint/2010/main" val="2595483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11</a:t>
            </a:fld>
            <a:endParaRPr lang="en-US" dirty="0"/>
          </a:p>
        </p:txBody>
      </p:sp>
    </p:spTree>
    <p:extLst>
      <p:ext uri="{BB962C8B-B14F-4D97-AF65-F5344CB8AC3E}">
        <p14:creationId xmlns:p14="http://schemas.microsoft.com/office/powerpoint/2010/main" val="199377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8841224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8233338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932152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464771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1967438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91700919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5251948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40395889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1">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040DA2-B75D-1B49-51F9-967501F7F67B}"/>
              </a:ext>
            </a:extLst>
          </p:cNvPr>
          <p:cNvSpPr>
            <a:spLocks noGrp="1"/>
          </p:cNvSpPr>
          <p:nvPr>
            <p:ph type="title" hasCustomPrompt="1"/>
          </p:nvPr>
        </p:nvSpPr>
        <p:spPr>
          <a:xfrm>
            <a:off x="994876" y="887638"/>
            <a:ext cx="10202248" cy="5094496"/>
          </a:xfrm>
        </p:spPr>
        <p:txBody>
          <a:bodyPr/>
          <a:lstStyle>
            <a:lvl1pPr algn="ctr">
              <a:defRPr sz="4800">
                <a:solidFill>
                  <a:schemeClr val="bg1"/>
                </a:solidFill>
              </a:defRPr>
            </a:lvl1pPr>
          </a:lstStyle>
          <a:p>
            <a:r>
              <a:rPr lang="en-US" dirty="0"/>
              <a:t>Click to add title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
        <p:nvSpPr>
          <p:cNvPr id="2" name="Rectangle 1">
            <a:extLst>
              <a:ext uri="{FF2B5EF4-FFF2-40B4-BE49-F238E27FC236}">
                <a16:creationId xmlns:a16="http://schemas.microsoft.com/office/drawing/2014/main" id="{8E93BDAB-CB06-403B-00FD-9D1C2812A298}"/>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6FB1FDB-9C8A-890A-5051-8D49E105FD49}"/>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21">
            <a:extLst>
              <a:ext uri="{FF2B5EF4-FFF2-40B4-BE49-F238E27FC236}">
                <a16:creationId xmlns:a16="http://schemas.microsoft.com/office/drawing/2014/main" id="{46056E81-9CB5-42E9-6689-B711F575C8F2}"/>
              </a:ext>
              <a:ext uri="{C183D7F6-B498-43B3-948B-1728B52AA6E4}">
                <adec:decorative xmlns:adec="http://schemas.microsoft.com/office/drawing/2017/decorative" val="1"/>
              </a:ext>
            </a:extLst>
          </p:cNvPr>
          <p:cNvSpPr/>
          <p:nvPr userDrawn="1"/>
        </p:nvSpPr>
        <p:spPr>
          <a:xfrm flipV="1">
            <a:off x="8981493" y="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2">
            <a:extLst>
              <a:ext uri="{FF2B5EF4-FFF2-40B4-BE49-F238E27FC236}">
                <a16:creationId xmlns:a16="http://schemas.microsoft.com/office/drawing/2014/main" id="{3D075254-6FC4-6738-BBBE-1BACB99E424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06127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dirty="0"/>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52648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Freeform: Shape 9">
            <a:extLst>
              <a:ext uri="{FF2B5EF4-FFF2-40B4-BE49-F238E27FC236}">
                <a16:creationId xmlns:a16="http://schemas.microsoft.com/office/drawing/2014/main" id="{A18D9F31-445F-F144-A393-66C1BDE8083D}"/>
              </a:ext>
              <a:ext uri="{C183D7F6-B498-43B3-948B-1728B52AA6E4}">
                <adec:decorative xmlns:adec="http://schemas.microsoft.com/office/drawing/2017/decorative" val="1"/>
              </a:ext>
            </a:extLst>
          </p:cNvPr>
          <p:cNvSpPr/>
          <p:nvPr userDrawn="1"/>
        </p:nvSpPr>
        <p:spPr>
          <a:xfrm flipV="1">
            <a:off x="457002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4">
            <a:extLst>
              <a:ext uri="{FF2B5EF4-FFF2-40B4-BE49-F238E27FC236}">
                <a16:creationId xmlns:a16="http://schemas.microsoft.com/office/drawing/2014/main" id="{24F2F994-08EA-D901-82B7-02E175B2FF92}"/>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863EE949-1BE5-CFA7-69CC-5235FFE07F0F}"/>
              </a:ext>
            </a:extLst>
          </p:cNvPr>
          <p:cNvSpPr>
            <a:spLocks noGrp="1"/>
          </p:cNvSpPr>
          <p:nvPr>
            <p:ph type="title" hasCustomPrompt="1"/>
          </p:nvPr>
        </p:nvSpPr>
        <p:spPr>
          <a:xfrm>
            <a:off x="1371598" y="1415562"/>
            <a:ext cx="5750171" cy="4009292"/>
          </a:xfrm>
        </p:spPr>
        <p:txBody>
          <a:bodyPr>
            <a:normAutofit/>
          </a:bodyPr>
          <a:lstStyle>
            <a:lvl1pPr>
              <a:defRPr sz="3600">
                <a:solidFill>
                  <a:schemeClr val="bg2"/>
                </a:solidFill>
              </a:defRPr>
            </a:lvl1pPr>
          </a:lstStyle>
          <a:p>
            <a:r>
              <a:rPr lang="en-US" dirty="0"/>
              <a:t>Click to add title</a:t>
            </a:r>
          </a:p>
        </p:txBody>
      </p:sp>
      <p:sp>
        <p:nvSpPr>
          <p:cNvPr id="4" name="Picture Placeholder 18">
            <a:extLst>
              <a:ext uri="{FF2B5EF4-FFF2-40B4-BE49-F238E27FC236}">
                <a16:creationId xmlns:a16="http://schemas.microsoft.com/office/drawing/2014/main" id="{A2B2C17F-12DD-A683-5602-F16A1C9647FB}"/>
              </a:ext>
            </a:extLst>
          </p:cNvPr>
          <p:cNvSpPr>
            <a:spLocks noGrp="1"/>
          </p:cNvSpPr>
          <p:nvPr>
            <p:ph type="pic" sz="quarter" idx="13"/>
          </p:nvPr>
        </p:nvSpPr>
        <p:spPr>
          <a:xfrm>
            <a:off x="7877908" y="1"/>
            <a:ext cx="4314092"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2">
              <a:lumMod val="75000"/>
            </a:schemeClr>
          </a:solidFill>
        </p:spPr>
        <p:txBody>
          <a:bodyPr wrap="square" lIns="1463040" tIns="822960" rIns="1463040" anchor="t" anchorCtr="0">
            <a:noAutofit/>
          </a:bodyPr>
          <a:lstStyle>
            <a:lvl1pPr marL="0" indent="0" algn="ctr">
              <a:buNone/>
              <a:defRPr sz="1600">
                <a:solidFill>
                  <a:schemeClr val="bg2"/>
                </a:solidFill>
              </a:defRPr>
            </a:lvl1pPr>
          </a:lstStyle>
          <a:p>
            <a:r>
              <a:rPr lang="en-US"/>
              <a:t>Click icon to add picture</a:t>
            </a:r>
            <a:endParaRPr lang="en-US" dirty="0"/>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28425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75668280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Content and Image">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9D789-F69C-8306-0C19-DF73E69167C4}"/>
              </a:ext>
            </a:extLst>
          </p:cNvPr>
          <p:cNvSpPr>
            <a:spLocks noGrp="1"/>
          </p:cNvSpPr>
          <p:nvPr>
            <p:ph type="title" hasCustomPrompt="1"/>
          </p:nvPr>
        </p:nvSpPr>
        <p:spPr>
          <a:xfrm>
            <a:off x="5676415" y="360485"/>
            <a:ext cx="5032725" cy="3284203"/>
          </a:xfrm>
        </p:spPr>
        <p:txBody>
          <a:bodyPr anchor="b">
            <a:normAutofit/>
          </a:bodyPr>
          <a:lstStyle>
            <a:lvl1pPr>
              <a:defRPr sz="3600">
                <a:solidFill>
                  <a:schemeClr val="bg2"/>
                </a:solidFill>
              </a:defRPr>
            </a:lvl1pPr>
          </a:lstStyle>
          <a:p>
            <a:r>
              <a:rPr lang="en-US" dirty="0"/>
              <a:t>Click to add title</a:t>
            </a:r>
          </a:p>
        </p:txBody>
      </p:sp>
      <p:sp>
        <p:nvSpPr>
          <p:cNvPr id="2" name="Picture Placeholder 1">
            <a:extLst>
              <a:ext uri="{FF2B5EF4-FFF2-40B4-BE49-F238E27FC236}">
                <a16:creationId xmlns:a16="http://schemas.microsoft.com/office/drawing/2014/main" id="{A2003524-9DE3-1117-2E91-80A1CB96DE3E}"/>
              </a:ext>
            </a:extLst>
          </p:cNvPr>
          <p:cNvSpPr>
            <a:spLocks noGrp="1"/>
          </p:cNvSpPr>
          <p:nvPr>
            <p:ph type="pic" sz="quarter" idx="11"/>
          </p:nvPr>
        </p:nvSpPr>
        <p:spPr>
          <a:xfrm>
            <a:off x="0" y="0"/>
            <a:ext cx="4308475" cy="6858000"/>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p:spPr>
        <p:txBody>
          <a:bodyPr wrap="square">
            <a:noAutofit/>
          </a:bodyPr>
          <a:lstStyle>
            <a:lvl1pPr marL="0" indent="0" algn="ctr">
              <a:buNone/>
              <a:defRPr>
                <a:solidFill>
                  <a:schemeClr val="bg2"/>
                </a:solidFill>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FE5C55B8-DD4C-A859-38F5-CC8FE0920B85}"/>
              </a:ext>
            </a:extLst>
          </p:cNvPr>
          <p:cNvSpPr>
            <a:spLocks noGrp="1"/>
          </p:cNvSpPr>
          <p:nvPr>
            <p:ph sz="quarter" idx="10" hasCustomPrompt="1"/>
          </p:nvPr>
        </p:nvSpPr>
        <p:spPr>
          <a:xfrm>
            <a:off x="5676306" y="3846391"/>
            <a:ext cx="5032725" cy="2136710"/>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
        <p:nvSpPr>
          <p:cNvPr id="7" name="Freeform: Shape 9">
            <a:extLst>
              <a:ext uri="{FF2B5EF4-FFF2-40B4-BE49-F238E27FC236}">
                <a16:creationId xmlns:a16="http://schemas.microsoft.com/office/drawing/2014/main" id="{6DC123BA-30A1-50DE-FC24-33C67A8FA78E}"/>
              </a:ext>
              <a:ext uri="{C183D7F6-B498-43B3-948B-1728B52AA6E4}">
                <adec:decorative xmlns:adec="http://schemas.microsoft.com/office/drawing/2017/decorative" val="1"/>
              </a:ext>
            </a:extLst>
          </p:cNvPr>
          <p:cNvSpPr/>
          <p:nvPr userDrawn="1"/>
        </p:nvSpPr>
        <p:spPr>
          <a:xfrm flipH="1" flipV="1">
            <a:off x="430876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78757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dirty="0"/>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618556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nd 2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FFEEC7-A0A7-27CB-3F2D-796281DCDC94}"/>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20">
            <a:extLst>
              <a:ext uri="{FF2B5EF4-FFF2-40B4-BE49-F238E27FC236}">
                <a16:creationId xmlns:a16="http://schemas.microsoft.com/office/drawing/2014/main" id="{2DCCFF86-2471-421E-E5FF-E38943252F1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21">
            <a:extLst>
              <a:ext uri="{FF2B5EF4-FFF2-40B4-BE49-F238E27FC236}">
                <a16:creationId xmlns:a16="http://schemas.microsoft.com/office/drawing/2014/main" id="{8300B484-623C-071D-E849-138F761417E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itle 18">
            <a:extLst>
              <a:ext uri="{FF2B5EF4-FFF2-40B4-BE49-F238E27FC236}">
                <a16:creationId xmlns:a16="http://schemas.microsoft.com/office/drawing/2014/main" id="{99A6249F-0E28-0ABF-FE63-7ECC0E106258}"/>
              </a:ext>
            </a:extLst>
          </p:cNvPr>
          <p:cNvSpPr>
            <a:spLocks noGrp="1"/>
          </p:cNvSpPr>
          <p:nvPr>
            <p:ph type="title" hasCustomPrompt="1"/>
          </p:nvPr>
        </p:nvSpPr>
        <p:spPr>
          <a:xfrm>
            <a:off x="1362805" y="344399"/>
            <a:ext cx="9599008" cy="1729547"/>
          </a:xfrm>
        </p:spPr>
        <p:txBody>
          <a:bodyPr>
            <a:normAutofit/>
          </a:bodyPr>
          <a:lstStyle>
            <a:lvl1pPr>
              <a:defRPr sz="3600">
                <a:solidFill>
                  <a:schemeClr val="accent2">
                    <a:lumMod val="75000"/>
                  </a:schemeClr>
                </a:solidFill>
              </a:defRPr>
            </a:lvl1pPr>
          </a:lstStyle>
          <a:p>
            <a:r>
              <a:rPr lang="en-US" dirty="0"/>
              <a:t>Click to add title</a:t>
            </a:r>
          </a:p>
        </p:txBody>
      </p:sp>
      <p:sp>
        <p:nvSpPr>
          <p:cNvPr id="21" name="Content Placeholder 20">
            <a:extLst>
              <a:ext uri="{FF2B5EF4-FFF2-40B4-BE49-F238E27FC236}">
                <a16:creationId xmlns:a16="http://schemas.microsoft.com/office/drawing/2014/main" id="{CCC29225-33B5-6D19-F0BA-DE3F864F640A}"/>
              </a:ext>
            </a:extLst>
          </p:cNvPr>
          <p:cNvSpPr>
            <a:spLocks noGrp="1"/>
          </p:cNvSpPr>
          <p:nvPr>
            <p:ph sz="quarter" idx="10" hasCustomPrompt="1"/>
          </p:nvPr>
        </p:nvSpPr>
        <p:spPr>
          <a:xfrm>
            <a:off x="1370867"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FB67020D-DF60-17C1-8DEC-EDECF653540F}"/>
              </a:ext>
            </a:extLst>
          </p:cNvPr>
          <p:cNvSpPr>
            <a:spLocks noGrp="1"/>
          </p:cNvSpPr>
          <p:nvPr>
            <p:ph sz="quarter" idx="11" hasCustomPrompt="1"/>
          </p:nvPr>
        </p:nvSpPr>
        <p:spPr>
          <a:xfrm>
            <a:off x="6318375"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75812651-A64E-FA0C-7D84-B20BA7C67313}"/>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26317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2 Column 2">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dirty="0"/>
              <a:t>Click to add title</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1370867" y="2274033"/>
            <a:ext cx="3347782"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4925269" y="227403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258507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Content and Picture 2">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D8A19A74-FE0D-4975-5657-5362CEB4D339}"/>
              </a:ext>
              <a:ext uri="{C183D7F6-B498-43B3-948B-1728B52AA6E4}">
                <adec:decorative xmlns:adec="http://schemas.microsoft.com/office/drawing/2017/decorative" val="1"/>
              </a:ext>
            </a:extLst>
          </p:cNvPr>
          <p:cNvSpPr/>
          <p:nvPr userDrawn="1"/>
        </p:nvSpPr>
        <p:spPr>
          <a:xfrm rot="10800000" flipH="1">
            <a:off x="6117263" y="5090690"/>
            <a:ext cx="1807536" cy="17770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68E8CCA9-A930-4217-FC4B-419AD08ED96F}"/>
              </a:ext>
              <a:ext uri="{C183D7F6-B498-43B3-948B-1728B52AA6E4}">
                <adec:decorative xmlns:adec="http://schemas.microsoft.com/office/drawing/2017/decorative" val="1"/>
              </a:ext>
            </a:extLst>
          </p:cNvPr>
          <p:cNvSpPr/>
          <p:nvPr userDrawn="1"/>
        </p:nvSpPr>
        <p:spPr>
          <a:xfrm rot="5400000">
            <a:off x="-2996913" y="2996911"/>
            <a:ext cx="6867747"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25">
            <a:extLst>
              <a:ext uri="{FF2B5EF4-FFF2-40B4-BE49-F238E27FC236}">
                <a16:creationId xmlns:a16="http://schemas.microsoft.com/office/drawing/2014/main" id="{A5202170-963D-8D6D-EF61-11B291827C7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2">
            <a:extLst>
              <a:ext uri="{FF2B5EF4-FFF2-40B4-BE49-F238E27FC236}">
                <a16:creationId xmlns:a16="http://schemas.microsoft.com/office/drawing/2014/main" id="{6A71B5EB-558B-B072-1FF1-CDA55B10CC6E}"/>
              </a:ext>
            </a:extLst>
          </p:cNvPr>
          <p:cNvSpPr>
            <a:spLocks noGrp="1"/>
          </p:cNvSpPr>
          <p:nvPr>
            <p:ph type="title" hasCustomPrompt="1"/>
          </p:nvPr>
        </p:nvSpPr>
        <p:spPr>
          <a:xfrm>
            <a:off x="1381757" y="328860"/>
            <a:ext cx="6136643" cy="1777060"/>
          </a:xfrm>
        </p:spPr>
        <p:txBody>
          <a:bodyPr>
            <a:normAutofit/>
          </a:bodyPr>
          <a:lstStyle>
            <a:lvl1pPr>
              <a:defRPr sz="3600">
                <a:solidFill>
                  <a:schemeClr val="accent2">
                    <a:lumMod val="75000"/>
                  </a:schemeClr>
                </a:solidFill>
              </a:defRPr>
            </a:lvl1pPr>
          </a:lstStyle>
          <a:p>
            <a:r>
              <a:rPr lang="en-US" dirty="0"/>
              <a:t>Click to add title</a:t>
            </a:r>
          </a:p>
        </p:txBody>
      </p:sp>
      <p:sp>
        <p:nvSpPr>
          <p:cNvPr id="14" name="Content Placeholder 20">
            <a:extLst>
              <a:ext uri="{FF2B5EF4-FFF2-40B4-BE49-F238E27FC236}">
                <a16:creationId xmlns:a16="http://schemas.microsoft.com/office/drawing/2014/main" id="{B84F4814-519C-86D2-1886-90E0A98968D3}"/>
              </a:ext>
            </a:extLst>
          </p:cNvPr>
          <p:cNvSpPr>
            <a:spLocks noGrp="1"/>
          </p:cNvSpPr>
          <p:nvPr>
            <p:ph sz="quarter" idx="11" hasCustomPrompt="1"/>
          </p:nvPr>
        </p:nvSpPr>
        <p:spPr>
          <a:xfrm>
            <a:off x="1371204" y="2282999"/>
            <a:ext cx="6136643" cy="3685507"/>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55A36A3E-F1BF-A2FC-E9BF-616718E65B8B}"/>
              </a:ext>
            </a:extLst>
          </p:cNvPr>
          <p:cNvSpPr>
            <a:spLocks noGrp="1"/>
          </p:cNvSpPr>
          <p:nvPr>
            <p:ph type="pic" sz="quarter" idx="10"/>
          </p:nvPr>
        </p:nvSpPr>
        <p:spPr>
          <a:xfrm>
            <a:off x="7924800" y="0"/>
            <a:ext cx="4267200" cy="6858000"/>
          </a:xfrm>
          <a:solidFill>
            <a:schemeClr val="accent2"/>
          </a:solidFill>
        </p:spPr>
        <p:txBody>
          <a:bodyPr/>
          <a:lstStyle>
            <a:lvl1pPr marL="0" indent="0" algn="ctr">
              <a:buNone/>
              <a:defRPr>
                <a:solidFill>
                  <a:schemeClr val="bg2"/>
                </a:solidFill>
              </a:defRPr>
            </a:lvl1pPr>
          </a:lstStyle>
          <a:p>
            <a:r>
              <a:rPr lang="en-US"/>
              <a:t>Click icon to add picture</a:t>
            </a:r>
            <a:endParaRPr lang="en-US" dirty="0"/>
          </a:p>
        </p:txBody>
      </p:sp>
      <p:sp>
        <p:nvSpPr>
          <p:cNvPr id="10" name="Slide Number Placeholder 5">
            <a:extLst>
              <a:ext uri="{FF2B5EF4-FFF2-40B4-BE49-F238E27FC236}">
                <a16:creationId xmlns:a16="http://schemas.microsoft.com/office/drawing/2014/main" id="{7769D9C9-E3F7-6719-75F2-AA70DF83E1AD}"/>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144650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Content and Table">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37D82C4C-B372-8DAD-C78B-5A7079992701}"/>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CE543C86-04BB-A7E0-26E4-1A793E98CB9A}"/>
              </a:ext>
            </a:extLst>
          </p:cNvPr>
          <p:cNvSpPr>
            <a:spLocks noGrp="1"/>
          </p:cNvSpPr>
          <p:nvPr>
            <p:ph type="title" hasCustomPrompt="1"/>
          </p:nvPr>
        </p:nvSpPr>
        <p:spPr>
          <a:xfrm>
            <a:off x="1342052" y="345441"/>
            <a:ext cx="10202248" cy="1766918"/>
          </a:xfrm>
        </p:spPr>
        <p:txBody>
          <a:bodyPr>
            <a:normAutofit/>
          </a:bodyPr>
          <a:lstStyle>
            <a:lvl1pPr>
              <a:defRPr sz="3600">
                <a:solidFill>
                  <a:schemeClr val="accent2">
                    <a:lumMod val="75000"/>
                  </a:schemeClr>
                </a:solidFill>
              </a:defRPr>
            </a:lvl1pPr>
          </a:lstStyle>
          <a:p>
            <a:r>
              <a:rPr lang="en-US" dirty="0"/>
              <a:t>Click to add title</a:t>
            </a:r>
          </a:p>
        </p:txBody>
      </p:sp>
      <p:sp>
        <p:nvSpPr>
          <p:cNvPr id="10" name="Content Placeholder 20">
            <a:extLst>
              <a:ext uri="{FF2B5EF4-FFF2-40B4-BE49-F238E27FC236}">
                <a16:creationId xmlns:a16="http://schemas.microsoft.com/office/drawing/2014/main" id="{D1D15020-88F7-93D5-282B-0C23CB757886}"/>
              </a:ext>
            </a:extLst>
          </p:cNvPr>
          <p:cNvSpPr>
            <a:spLocks noGrp="1"/>
          </p:cNvSpPr>
          <p:nvPr>
            <p:ph sz="quarter" idx="11" hasCustomPrompt="1"/>
          </p:nvPr>
        </p:nvSpPr>
        <p:spPr>
          <a:xfrm>
            <a:off x="1371205" y="2282826"/>
            <a:ext cx="3180475" cy="3651250"/>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able Placeholder 11">
            <a:extLst>
              <a:ext uri="{FF2B5EF4-FFF2-40B4-BE49-F238E27FC236}">
                <a16:creationId xmlns:a16="http://schemas.microsoft.com/office/drawing/2014/main" id="{675AC522-525C-4C6F-8F28-3B2FC909B3FF}"/>
              </a:ext>
            </a:extLst>
          </p:cNvPr>
          <p:cNvSpPr>
            <a:spLocks noGrp="1"/>
          </p:cNvSpPr>
          <p:nvPr>
            <p:ph type="tbl" sz="quarter" idx="12"/>
          </p:nvPr>
        </p:nvSpPr>
        <p:spPr>
          <a:xfrm>
            <a:off x="4940300" y="2282825"/>
            <a:ext cx="5880100" cy="3651250"/>
          </a:xfrm>
        </p:spPr>
        <p:txBody>
          <a:bodyPr/>
          <a:lstStyle>
            <a:lvl1pPr marL="0" indent="0">
              <a:buNone/>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B00D9D4E-52D5-4BAF-8096-D301073D3569}"/>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198086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dirty="0"/>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682785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0811163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88987207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06045477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sz="1000" dirty="0"/>
          </a:p>
        </p:txBody>
      </p:sp>
      <p:sp>
        <p:nvSpPr>
          <p:cNvPr id="5" name="Slide Number Placeholder 4"/>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35751690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sz="1000" dirty="0"/>
          </a:p>
        </p:txBody>
      </p:sp>
      <p:sp>
        <p:nvSpPr>
          <p:cNvPr id="4" name="Slide Number Placeholder 3"/>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9985765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1892013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11491282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sz="100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6406236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60" r:id="rId22"/>
    <p:sldLayoutId id="2147483761" r:id="rId23"/>
    <p:sldLayoutId id="2147483762" r:id="rId24"/>
    <p:sldLayoutId id="2147483763" r:id="rId25"/>
    <p:sldLayoutId id="2147483766" r:id="rId2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D9AD-F97D-8DCF-97C2-FEE69475C0BC}"/>
              </a:ext>
            </a:extLst>
          </p:cNvPr>
          <p:cNvSpPr>
            <a:spLocks noGrp="1"/>
          </p:cNvSpPr>
          <p:nvPr>
            <p:ph type="title"/>
          </p:nvPr>
        </p:nvSpPr>
        <p:spPr>
          <a:xfrm>
            <a:off x="994876" y="3152274"/>
            <a:ext cx="10202248" cy="874895"/>
          </a:xfrm>
        </p:spPr>
        <p:txBody>
          <a:bodyPr>
            <a:normAutofit fontScale="90000"/>
          </a:bodyPr>
          <a:lstStyle/>
          <a:p>
            <a:r>
              <a:rPr lang="en-US" dirty="0"/>
              <a:t>Senior Project Hub</a:t>
            </a:r>
            <a:br>
              <a:rPr lang="en-US" dirty="0"/>
            </a:br>
            <a:br>
              <a:rPr lang="en-US" dirty="0"/>
            </a:br>
            <a:br>
              <a:rPr lang="en-US" dirty="0"/>
            </a:br>
            <a:br>
              <a:rPr lang="en-US" dirty="0"/>
            </a:br>
            <a:br>
              <a:rPr lang="en-US" dirty="0"/>
            </a:br>
            <a:br>
              <a:rPr lang="en-US" sz="4800" dirty="0"/>
            </a:br>
            <a:endParaRPr lang="en-US" dirty="0"/>
          </a:p>
        </p:txBody>
      </p:sp>
      <p:sp>
        <p:nvSpPr>
          <p:cNvPr id="3" name="Slide Number Placeholder 2">
            <a:extLst>
              <a:ext uri="{FF2B5EF4-FFF2-40B4-BE49-F238E27FC236}">
                <a16:creationId xmlns:a16="http://schemas.microsoft.com/office/drawing/2014/main" id="{5D9882FA-049D-25F3-3F24-590E9D0F184A}"/>
              </a:ext>
            </a:extLst>
          </p:cNvPr>
          <p:cNvSpPr>
            <a:spLocks noGrp="1"/>
          </p:cNvSpPr>
          <p:nvPr>
            <p:ph type="sldNum" sz="quarter" idx="4"/>
          </p:nvPr>
        </p:nvSpPr>
        <p:spPr/>
        <p:txBody>
          <a:bodyPr/>
          <a:lstStyle/>
          <a:p>
            <a:fld id="{08AB70BE-1769-45B8-85A6-0C837432C7E6}" type="slidenum">
              <a:rPr lang="en-US" smtClean="0"/>
              <a:pPr/>
              <a:t>1</a:t>
            </a:fld>
            <a:endParaRPr lang="en-US" dirty="0"/>
          </a:p>
        </p:txBody>
      </p:sp>
      <p:sp>
        <p:nvSpPr>
          <p:cNvPr id="4" name="TextBox 3">
            <a:extLst>
              <a:ext uri="{FF2B5EF4-FFF2-40B4-BE49-F238E27FC236}">
                <a16:creationId xmlns:a16="http://schemas.microsoft.com/office/drawing/2014/main" id="{2858AD81-4B51-E86E-BF87-DE64B5ECAF26}"/>
              </a:ext>
            </a:extLst>
          </p:cNvPr>
          <p:cNvSpPr txBox="1"/>
          <p:nvPr/>
        </p:nvSpPr>
        <p:spPr>
          <a:xfrm>
            <a:off x="994876" y="5080003"/>
            <a:ext cx="3882190" cy="830997"/>
          </a:xfrm>
          <a:prstGeom prst="rect">
            <a:avLst/>
          </a:prstGeom>
          <a:noFill/>
        </p:spPr>
        <p:txBody>
          <a:bodyPr wrap="square" rtlCol="0">
            <a:spAutoFit/>
          </a:bodyPr>
          <a:lstStyle/>
          <a:p>
            <a:r>
              <a:rPr lang="en-US" sz="1600" dirty="0">
                <a:solidFill>
                  <a:schemeClr val="bg1"/>
                </a:solidFill>
              </a:rPr>
              <a:t>Abdulrahman Alshehri</a:t>
            </a:r>
            <a:br>
              <a:rPr lang="en-US" sz="1600" dirty="0">
                <a:solidFill>
                  <a:schemeClr val="bg1"/>
                </a:solidFill>
              </a:rPr>
            </a:br>
            <a:r>
              <a:rPr lang="en-US" sz="1600" dirty="0">
                <a:solidFill>
                  <a:schemeClr val="bg1"/>
                </a:solidFill>
              </a:rPr>
              <a:t>Fawaz Alghamdi</a:t>
            </a:r>
            <a:br>
              <a:rPr lang="en-US" sz="1600" dirty="0">
                <a:solidFill>
                  <a:schemeClr val="bg1"/>
                </a:solidFill>
              </a:rPr>
            </a:br>
            <a:r>
              <a:rPr lang="en-US" sz="1600" dirty="0">
                <a:solidFill>
                  <a:schemeClr val="bg1"/>
                </a:solidFill>
              </a:rPr>
              <a:t>Supervised by: </a:t>
            </a:r>
            <a:r>
              <a:rPr lang="en-US" sz="1600" dirty="0" err="1">
                <a:solidFill>
                  <a:schemeClr val="bg1"/>
                </a:solidFill>
              </a:rPr>
              <a:t>Dr.Wafi</a:t>
            </a:r>
            <a:r>
              <a:rPr lang="en-US" sz="1600" dirty="0">
                <a:solidFill>
                  <a:schemeClr val="bg1"/>
                </a:solidFill>
              </a:rPr>
              <a:t> </a:t>
            </a:r>
            <a:r>
              <a:rPr lang="en-US" sz="1600" dirty="0" err="1">
                <a:solidFill>
                  <a:schemeClr val="bg1"/>
                </a:solidFill>
              </a:rPr>
              <a:t>Bedewi</a:t>
            </a:r>
            <a:endParaRPr lang="en-US" sz="1600" dirty="0">
              <a:solidFill>
                <a:schemeClr val="bg1"/>
              </a:solidFill>
            </a:endParaRPr>
          </a:p>
        </p:txBody>
      </p:sp>
      <p:pic>
        <p:nvPicPr>
          <p:cNvPr id="6" name="Picture 5" descr="A green and white logo&#10;&#10;AI-generated content may be incorrect.">
            <a:extLst>
              <a:ext uri="{FF2B5EF4-FFF2-40B4-BE49-F238E27FC236}">
                <a16:creationId xmlns:a16="http://schemas.microsoft.com/office/drawing/2014/main" id="{ADB4D798-503A-CFEA-F154-9C227F518196}"/>
              </a:ext>
            </a:extLst>
          </p:cNvPr>
          <p:cNvPicPr>
            <a:picLocks noChangeAspect="1"/>
          </p:cNvPicPr>
          <p:nvPr/>
        </p:nvPicPr>
        <p:blipFill>
          <a:blip r:embed="rId3"/>
          <a:stretch>
            <a:fillRect/>
          </a:stretch>
        </p:blipFill>
        <p:spPr>
          <a:xfrm>
            <a:off x="3856397" y="169643"/>
            <a:ext cx="4479206" cy="1618571"/>
          </a:xfrm>
          <a:prstGeom prst="rect">
            <a:avLst/>
          </a:prstGeom>
        </p:spPr>
      </p:pic>
    </p:spTree>
    <p:extLst>
      <p:ext uri="{BB962C8B-B14F-4D97-AF65-F5344CB8AC3E}">
        <p14:creationId xmlns:p14="http://schemas.microsoft.com/office/powerpoint/2010/main" val="3441048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4" name="Straight Connector 33">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6"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Isosceles Triangle 42">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45" name="Straight Connector 44">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6FB8613F-2883-10AE-89EE-754728CFC72D}"/>
              </a:ext>
            </a:extLst>
          </p:cNvPr>
          <p:cNvSpPr>
            <a:spLocks noGrp="1"/>
          </p:cNvSpPr>
          <p:nvPr>
            <p:ph type="title"/>
          </p:nvPr>
        </p:nvSpPr>
        <p:spPr>
          <a:xfrm>
            <a:off x="643467" y="816638"/>
            <a:ext cx="3367359" cy="5224724"/>
          </a:xfrm>
        </p:spPr>
        <p:txBody>
          <a:bodyPr vert="horz" lIns="91440" tIns="45720" rIns="91440" bIns="45720" rtlCol="0" anchor="ctr">
            <a:normAutofit/>
          </a:bodyPr>
          <a:lstStyle/>
          <a:p>
            <a:r>
              <a:rPr lang="en-US" dirty="0">
                <a:solidFill>
                  <a:schemeClr val="accent1"/>
                </a:solidFill>
              </a:rPr>
              <a:t>Conclusion</a:t>
            </a:r>
          </a:p>
        </p:txBody>
      </p:sp>
      <p:sp>
        <p:nvSpPr>
          <p:cNvPr id="3" name="Slide Number Placeholder 2">
            <a:extLst>
              <a:ext uri="{FF2B5EF4-FFF2-40B4-BE49-F238E27FC236}">
                <a16:creationId xmlns:a16="http://schemas.microsoft.com/office/drawing/2014/main" id="{79E97A5F-8A74-2493-9B0C-E5376396F1B7}"/>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algn="r">
              <a:spcAft>
                <a:spcPts val="600"/>
              </a:spcAft>
            </a:pPr>
            <a:fld id="{08AB70BE-1769-45B8-85A6-0C837432C7E6}" type="slidenum">
              <a:rPr lang="en-US" sz="900" kern="1200" dirty="0">
                <a:solidFill>
                  <a:schemeClr val="accent1"/>
                </a:solidFill>
                <a:latin typeface="+mn-lt"/>
                <a:ea typeface="+mn-ea"/>
                <a:cs typeface="+mn-cs"/>
              </a:rPr>
              <a:pPr algn="r">
                <a:spcAft>
                  <a:spcPts val="600"/>
                </a:spcAft>
              </a:pPr>
              <a:t>10</a:t>
            </a:fld>
            <a:endParaRPr lang="en-US" sz="900" kern="1200" dirty="0">
              <a:solidFill>
                <a:schemeClr val="accent1"/>
              </a:solidFill>
              <a:latin typeface="+mn-lt"/>
              <a:ea typeface="+mn-ea"/>
              <a:cs typeface="+mn-cs"/>
            </a:endParaRPr>
          </a:p>
        </p:txBody>
      </p:sp>
      <p:sp>
        <p:nvSpPr>
          <p:cNvPr id="5" name="Content Placeholder 4">
            <a:extLst>
              <a:ext uri="{FF2B5EF4-FFF2-40B4-BE49-F238E27FC236}">
                <a16:creationId xmlns:a16="http://schemas.microsoft.com/office/drawing/2014/main" id="{7705B3C4-FE12-5928-4EAA-8598EFD0C581}"/>
              </a:ext>
            </a:extLst>
          </p:cNvPr>
          <p:cNvSpPr>
            <a:spLocks noGrp="1"/>
          </p:cNvSpPr>
          <p:nvPr>
            <p:ph sz="quarter" idx="11"/>
          </p:nvPr>
        </p:nvSpPr>
        <p:spPr>
          <a:xfrm>
            <a:off x="4654295" y="816638"/>
            <a:ext cx="4619706" cy="5224724"/>
          </a:xfrm>
        </p:spPr>
        <p:txBody>
          <a:bodyPr vert="horz" lIns="91440" tIns="45720" rIns="91440" bIns="45720" rtlCol="0" anchor="ctr">
            <a:normAutofit/>
          </a:bodyPr>
          <a:lstStyle/>
          <a:p>
            <a:pPr marL="0" indent="0">
              <a:spcBef>
                <a:spcPts val="1000"/>
              </a:spcBef>
              <a:spcAft>
                <a:spcPts val="0"/>
              </a:spcAft>
              <a:buClr>
                <a:schemeClr val="accent1"/>
              </a:buClr>
            </a:pPr>
            <a:r>
              <a:rPr lang="en-US" b="0" dirty="0"/>
              <a:t>Senior Project Hub centralizes and automates project workflows, improving accessibility, transparency, and collaboration, and lays the groundwork for broader adoption and new functionality.</a:t>
            </a:r>
            <a:endParaRPr lang="en-US" b="0" noProof="1"/>
          </a:p>
        </p:txBody>
      </p:sp>
    </p:spTree>
    <p:extLst>
      <p:ext uri="{BB962C8B-B14F-4D97-AF65-F5344CB8AC3E}">
        <p14:creationId xmlns:p14="http://schemas.microsoft.com/office/powerpoint/2010/main" val="174882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0027CB-3C27-FC4C-AEF9-685A21EA1B94}"/>
              </a:ext>
            </a:extLst>
          </p:cNvPr>
          <p:cNvSpPr>
            <a:spLocks noGrp="1"/>
          </p:cNvSpPr>
          <p:nvPr>
            <p:ph type="title"/>
          </p:nvPr>
        </p:nvSpPr>
        <p:spPr/>
        <p:txBody>
          <a:bodyPr/>
          <a:lstStyle/>
          <a:p>
            <a:r>
              <a:rPr lang="en-US" dirty="0"/>
              <a:t>References </a:t>
            </a:r>
          </a:p>
        </p:txBody>
      </p:sp>
      <p:sp>
        <p:nvSpPr>
          <p:cNvPr id="2" name="Slide Number Placeholder 1">
            <a:extLst>
              <a:ext uri="{FF2B5EF4-FFF2-40B4-BE49-F238E27FC236}">
                <a16:creationId xmlns:a16="http://schemas.microsoft.com/office/drawing/2014/main" id="{616BFA23-AB5B-BA88-E233-DE14DED5A297}"/>
              </a:ext>
            </a:extLst>
          </p:cNvPr>
          <p:cNvSpPr>
            <a:spLocks noGrp="1"/>
          </p:cNvSpPr>
          <p:nvPr>
            <p:ph type="sldNum" sz="quarter" idx="4"/>
          </p:nvPr>
        </p:nvSpPr>
        <p:spPr/>
        <p:txBody>
          <a:bodyPr/>
          <a:lstStyle/>
          <a:p>
            <a:fld id="{08AB70BE-1769-45B8-85A6-0C837432C7E6}" type="slidenum">
              <a:rPr lang="en-US" smtClean="0"/>
              <a:pPr/>
              <a:t>11</a:t>
            </a:fld>
            <a:endParaRPr lang="en-US" dirty="0"/>
          </a:p>
        </p:txBody>
      </p:sp>
      <p:sp>
        <p:nvSpPr>
          <p:cNvPr id="6" name="Rectangle 2">
            <a:extLst>
              <a:ext uri="{FF2B5EF4-FFF2-40B4-BE49-F238E27FC236}">
                <a16:creationId xmlns:a16="http://schemas.microsoft.com/office/drawing/2014/main" id="{A2E37CB2-D449-D2A1-3F00-E855960A5B3D}"/>
              </a:ext>
            </a:extLst>
          </p:cNvPr>
          <p:cNvSpPr>
            <a:spLocks noGrp="1" noChangeArrowheads="1"/>
          </p:cNvSpPr>
          <p:nvPr>
            <p:ph sz="quarter" idx="10"/>
          </p:nvPr>
        </p:nvSpPr>
        <p:spPr bwMode="auto">
          <a:xfrm>
            <a:off x="1371600" y="2086313"/>
            <a:ext cx="103632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UROP Frameworks:</a:t>
            </a:r>
            <a:r>
              <a:rPr kumimoji="0" lang="en-US" altLang="en-US" sz="1800" b="0" i="0" u="none" strike="noStrike" cap="none" normalizeH="0" baseline="0" dirty="0">
                <a:ln>
                  <a:noFill/>
                </a:ln>
                <a:solidFill>
                  <a:schemeClr val="tx1"/>
                </a:solidFill>
                <a:effectLst/>
                <a:latin typeface="Arial" panose="020B0604020202020204" pitchFamily="34" charset="0"/>
              </a:rPr>
              <a:t> MIT UROP (2024), Cambridge UROP (2021)</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Portal Designs:</a:t>
            </a:r>
            <a:r>
              <a:rPr kumimoji="0" lang="en-US" altLang="en-US" sz="1800" b="0" i="0" u="none" strike="noStrike" cap="none" normalizeH="0" baseline="0" dirty="0">
                <a:ln>
                  <a:noFill/>
                </a:ln>
                <a:solidFill>
                  <a:schemeClr val="tx1"/>
                </a:solidFill>
                <a:effectLst/>
                <a:latin typeface="Arial" panose="020B0604020202020204" pitchFamily="34" charset="0"/>
              </a:rPr>
              <a:t> Final‐year project portal (Ademola et al. 2013), Innovation Portal (Hughes &amp; Brunelle 2018), IS group projects (Mamat 2004)</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Research &amp; Collaboration Portals:</a:t>
            </a:r>
            <a:r>
              <a:rPr kumimoji="0" lang="en-US" altLang="en-US" sz="1800" b="0" i="0" u="none" strike="noStrike" cap="none" normalizeH="0" baseline="0" dirty="0">
                <a:ln>
                  <a:noFill/>
                </a:ln>
                <a:solidFill>
                  <a:schemeClr val="tx1"/>
                </a:solidFill>
                <a:effectLst/>
                <a:latin typeface="Arial" panose="020B0604020202020204" pitchFamily="34" charset="0"/>
              </a:rPr>
              <a:t> Online research portal (</a:t>
            </a:r>
            <a:r>
              <a:rPr kumimoji="0" lang="en-US" altLang="en-US" sz="1800" b="0" i="0" u="none" strike="noStrike" cap="none" normalizeH="0" baseline="0" dirty="0" err="1">
                <a:ln>
                  <a:noFill/>
                </a:ln>
                <a:solidFill>
                  <a:schemeClr val="tx1"/>
                </a:solidFill>
                <a:effectLst/>
                <a:latin typeface="Arial" panose="020B0604020202020204" pitchFamily="34" charset="0"/>
              </a:rPr>
              <a:t>Rodafinos</a:t>
            </a:r>
            <a:r>
              <a:rPr kumimoji="0" lang="en-US" altLang="en-US" sz="1800" b="0" i="0" u="none" strike="noStrike" cap="none" normalizeH="0" baseline="0" dirty="0">
                <a:ln>
                  <a:noFill/>
                </a:ln>
                <a:solidFill>
                  <a:schemeClr val="tx1"/>
                </a:solidFill>
                <a:effectLst/>
                <a:latin typeface="Arial" panose="020B0604020202020204" pitchFamily="34" charset="0"/>
              </a:rPr>
              <a:t> et al. 2018), Collaboration portal (</a:t>
            </a:r>
            <a:r>
              <a:rPr kumimoji="0" lang="en-US" altLang="en-US" sz="1800" b="0" i="0" u="none" strike="noStrike" cap="none" normalizeH="0" baseline="0" dirty="0" err="1">
                <a:ln>
                  <a:noFill/>
                </a:ln>
                <a:solidFill>
                  <a:schemeClr val="tx1"/>
                </a:solidFill>
                <a:effectLst/>
                <a:latin typeface="Arial" panose="020B0604020202020204" pitchFamily="34" charset="0"/>
              </a:rPr>
              <a:t>Khastkhodaardekani</a:t>
            </a:r>
            <a:r>
              <a:rPr kumimoji="0" lang="en-US" altLang="en-US" sz="1800" b="0" i="0" u="none" strike="noStrike" cap="none" normalizeH="0" baseline="0" dirty="0">
                <a:ln>
                  <a:noFill/>
                </a:ln>
                <a:solidFill>
                  <a:schemeClr val="tx1"/>
                </a:solidFill>
                <a:effectLst/>
                <a:latin typeface="Arial" panose="020B0604020202020204" pitchFamily="34" charset="0"/>
              </a:rPr>
              <a:t> 2015)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Technical Handbooks:</a:t>
            </a:r>
            <a:r>
              <a:rPr kumimoji="0" lang="en-US" altLang="en-US" sz="1800" b="0" i="0" u="none" strike="noStrike" cap="none" normalizeH="0" baseline="0" dirty="0">
                <a:ln>
                  <a:noFill/>
                </a:ln>
                <a:solidFill>
                  <a:schemeClr val="tx1"/>
                </a:solidFill>
                <a:effectLst/>
                <a:latin typeface="Arial" panose="020B0604020202020204" pitchFamily="34" charset="0"/>
              </a:rPr>
              <a:t> Frontend Developer Handbook (Lindley 2017), Modern Backend Technologies (Sharma et al. 2024)</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Web Development Guides:</a:t>
            </a:r>
            <a:r>
              <a:rPr kumimoji="0" lang="en-US" altLang="en-US" sz="1800" b="0" i="0" u="none" strike="noStrike" cap="none" normalizeH="0" baseline="0" dirty="0">
                <a:ln>
                  <a:noFill/>
                </a:ln>
                <a:solidFill>
                  <a:schemeClr val="tx1"/>
                </a:solidFill>
                <a:effectLst/>
                <a:latin typeface="Arial" panose="020B0604020202020204" pitchFamily="34" charset="0"/>
              </a:rPr>
              <a:t> HTML (Castro 2003), CSS (Meyer 2006), JavaScript (Flanagan 2011), SQL (Beaulieu 2009), ASP .NET Core (Lock 2023)</a:t>
            </a:r>
          </a:p>
        </p:txBody>
      </p:sp>
    </p:spTree>
    <p:extLst>
      <p:ext uri="{BB962C8B-B14F-4D97-AF65-F5344CB8AC3E}">
        <p14:creationId xmlns:p14="http://schemas.microsoft.com/office/powerpoint/2010/main" val="3457628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71D8FC-E122-CABE-6FCE-615B2C341934}"/>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581F7719-973C-41CB-9EA9-DC7CEC76A077}"/>
              </a:ext>
            </a:extLst>
          </p:cNvPr>
          <p:cNvSpPr>
            <a:spLocks noGrp="1"/>
          </p:cNvSpPr>
          <p:nvPr>
            <p:ph sz="quarter" idx="10"/>
          </p:nvPr>
        </p:nvSpPr>
        <p:spPr/>
        <p:txBody>
          <a:bodyPr/>
          <a:lstStyle/>
          <a:p>
            <a:r>
              <a:rPr lang="en-US" sz="1800" dirty="0">
                <a:solidFill>
                  <a:schemeClr val="bg1"/>
                </a:solidFill>
              </a:rPr>
              <a:t>Abdulrahman Alshehri</a:t>
            </a:r>
            <a:br>
              <a:rPr lang="en-US" sz="1800" dirty="0">
                <a:solidFill>
                  <a:schemeClr val="bg1"/>
                </a:solidFill>
              </a:rPr>
            </a:br>
            <a:r>
              <a:rPr lang="en-US" sz="1800" dirty="0">
                <a:solidFill>
                  <a:schemeClr val="bg1"/>
                </a:solidFill>
              </a:rPr>
              <a:t>Fawaz Alghamdi</a:t>
            </a:r>
            <a:br>
              <a:rPr lang="en-US" sz="1800" dirty="0">
                <a:solidFill>
                  <a:schemeClr val="bg1"/>
                </a:solidFill>
              </a:rPr>
            </a:br>
            <a:r>
              <a:rPr lang="en-US" sz="1800" dirty="0">
                <a:solidFill>
                  <a:schemeClr val="bg1"/>
                </a:solidFill>
              </a:rPr>
              <a:t>Supervised by: </a:t>
            </a:r>
            <a:r>
              <a:rPr lang="en-US" sz="1800" dirty="0" err="1">
                <a:solidFill>
                  <a:schemeClr val="bg1"/>
                </a:solidFill>
              </a:rPr>
              <a:t>Dr.Wafi</a:t>
            </a:r>
            <a:r>
              <a:rPr lang="en-US" sz="1800" dirty="0">
                <a:solidFill>
                  <a:schemeClr val="bg1"/>
                </a:solidFill>
              </a:rPr>
              <a:t> </a:t>
            </a:r>
            <a:r>
              <a:rPr lang="en-US" sz="1800" dirty="0" err="1">
                <a:solidFill>
                  <a:schemeClr val="bg1"/>
                </a:solidFill>
              </a:rPr>
              <a:t>Bedewi</a:t>
            </a:r>
            <a:endParaRPr lang="en-US" sz="1800" dirty="0">
              <a:solidFill>
                <a:schemeClr val="bg1"/>
              </a:solidFill>
            </a:endParaRPr>
          </a:p>
        </p:txBody>
      </p:sp>
    </p:spTree>
    <p:extLst>
      <p:ext uri="{BB962C8B-B14F-4D97-AF65-F5344CB8AC3E}">
        <p14:creationId xmlns:p14="http://schemas.microsoft.com/office/powerpoint/2010/main" val="228080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p:txBody>
          <a:bodyPr/>
          <a:lstStyle/>
          <a:p>
            <a:r>
              <a:rPr lang="en-US"/>
              <a:t>Introduction</a:t>
            </a:r>
            <a:endParaRPr lang="en-US" dirty="0"/>
          </a:p>
        </p:txBody>
      </p:sp>
      <p:sp>
        <p:nvSpPr>
          <p:cNvPr id="4" name="Content Placeholder 3">
            <a:extLst>
              <a:ext uri="{FF2B5EF4-FFF2-40B4-BE49-F238E27FC236}">
                <a16:creationId xmlns:a16="http://schemas.microsoft.com/office/drawing/2014/main" id="{3D7927D6-AFA7-348E-8C32-400C1E6F321D}"/>
              </a:ext>
            </a:extLst>
          </p:cNvPr>
          <p:cNvSpPr>
            <a:spLocks noGrp="1"/>
          </p:cNvSpPr>
          <p:nvPr>
            <p:ph sz="quarter" idx="10"/>
          </p:nvPr>
        </p:nvSpPr>
        <p:spPr/>
        <p:txBody>
          <a:bodyPr/>
          <a:lstStyle/>
          <a:p>
            <a:r>
              <a:rPr lang="en-US"/>
              <a:t>Senior Project Hub is a unified web platform that connects FCIT senior students with professors, streamlining idea submission, group formation, and project communication in one place.</a:t>
            </a:r>
            <a:endParaRPr lang="en-US" dirty="0"/>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2</a:t>
            </a:fld>
            <a:endParaRPr lang="en-US" dirty="0"/>
          </a:p>
        </p:txBody>
      </p:sp>
      <p:pic>
        <p:nvPicPr>
          <p:cNvPr id="7" name="Picture 6" descr="A green logo with text&#10;&#10;AI-generated content may be incorrect.">
            <a:extLst>
              <a:ext uri="{FF2B5EF4-FFF2-40B4-BE49-F238E27FC236}">
                <a16:creationId xmlns:a16="http://schemas.microsoft.com/office/drawing/2014/main" id="{0B3B4C69-2FEE-62AC-153B-287268DCFF27}"/>
              </a:ext>
            </a:extLst>
          </p:cNvPr>
          <p:cNvPicPr>
            <a:picLocks noChangeAspect="1"/>
          </p:cNvPicPr>
          <p:nvPr/>
        </p:nvPicPr>
        <p:blipFill>
          <a:blip r:embed="rId3"/>
          <a:srcRect l="13334" t="18750" r="13125" b="22917"/>
          <a:stretch/>
        </p:blipFill>
        <p:spPr>
          <a:xfrm>
            <a:off x="10330527" y="114299"/>
            <a:ext cx="1689168" cy="2009775"/>
          </a:xfrm>
          <a:prstGeom prst="rect">
            <a:avLst/>
          </a:prstGeom>
        </p:spPr>
      </p:pic>
    </p:spTree>
    <p:extLst>
      <p:ext uri="{BB962C8B-B14F-4D97-AF65-F5344CB8AC3E}">
        <p14:creationId xmlns:p14="http://schemas.microsoft.com/office/powerpoint/2010/main" val="256701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282789-4F8B-D647-09EB-50D8FF6877D0}"/>
              </a:ext>
            </a:extLst>
          </p:cNvPr>
          <p:cNvSpPr>
            <a:spLocks noGrp="1"/>
          </p:cNvSpPr>
          <p:nvPr>
            <p:ph type="title"/>
          </p:nvPr>
        </p:nvSpPr>
        <p:spPr/>
        <p:txBody>
          <a:bodyPr/>
          <a:lstStyle/>
          <a:p>
            <a:r>
              <a:rPr lang="en-US"/>
              <a:t>Problem Statement</a:t>
            </a:r>
            <a:endParaRPr lang="en-US" dirty="0"/>
          </a:p>
        </p:txBody>
      </p:sp>
      <p:pic>
        <p:nvPicPr>
          <p:cNvPr id="6" name="Picture Placeholder 4">
            <a:extLst>
              <a:ext uri="{FF2B5EF4-FFF2-40B4-BE49-F238E27FC236}">
                <a16:creationId xmlns:a16="http://schemas.microsoft.com/office/drawing/2014/main" id="{2EBC5878-1007-0F8E-3940-DE9D1D088BC7}"/>
              </a:ext>
            </a:extLst>
          </p:cNvPr>
          <p:cNvPicPr>
            <a:picLocks noGrp="1" noChangeAspect="1"/>
          </p:cNvPicPr>
          <p:nvPr>
            <p:ph type="pic" sz="quarter" idx="13"/>
          </p:nvPr>
        </p:nvPicPr>
        <p:blipFill>
          <a:blip r:embed="rId3"/>
          <a:srcRect l="2821" r="2821"/>
          <a:stretch/>
        </p:blipFill>
        <p:spPr>
          <a:xfrm>
            <a:off x="7877908" y="171449"/>
            <a:ext cx="4314092" cy="6748071"/>
          </a:xfrm>
        </p:spPr>
      </p:pic>
      <p:sp>
        <p:nvSpPr>
          <p:cNvPr id="4" name="Slide Number Placeholder 3">
            <a:extLst>
              <a:ext uri="{FF2B5EF4-FFF2-40B4-BE49-F238E27FC236}">
                <a16:creationId xmlns:a16="http://schemas.microsoft.com/office/drawing/2014/main" id="{258ECD88-7563-0E2D-38D6-262477CFE5A5}"/>
              </a:ext>
            </a:extLst>
          </p:cNvPr>
          <p:cNvSpPr>
            <a:spLocks noGrp="1"/>
          </p:cNvSpPr>
          <p:nvPr>
            <p:ph type="sldNum" sz="quarter" idx="4"/>
          </p:nvPr>
        </p:nvSpPr>
        <p:spPr/>
        <p:txBody>
          <a:bodyPr/>
          <a:lstStyle/>
          <a:p>
            <a:fld id="{08AB70BE-1769-45B8-85A6-0C837432C7E6}" type="slidenum">
              <a:rPr lang="en-US" smtClean="0"/>
              <a:pPr/>
              <a:t>3</a:t>
            </a:fld>
            <a:endParaRPr lang="en-US" dirty="0"/>
          </a:p>
        </p:txBody>
      </p:sp>
      <p:sp>
        <p:nvSpPr>
          <p:cNvPr id="2" name="TextBox 1">
            <a:extLst>
              <a:ext uri="{FF2B5EF4-FFF2-40B4-BE49-F238E27FC236}">
                <a16:creationId xmlns:a16="http://schemas.microsoft.com/office/drawing/2014/main" id="{4CE61ED0-C89C-067C-1A02-E3CBE2CAEF48}"/>
              </a:ext>
            </a:extLst>
          </p:cNvPr>
          <p:cNvSpPr txBox="1"/>
          <p:nvPr/>
        </p:nvSpPr>
        <p:spPr>
          <a:xfrm>
            <a:off x="1371598" y="2775284"/>
            <a:ext cx="5021179" cy="1754326"/>
          </a:xfrm>
          <a:prstGeom prst="rect">
            <a:avLst/>
          </a:prstGeom>
          <a:noFill/>
        </p:spPr>
        <p:txBody>
          <a:bodyPr wrap="square" rtlCol="0">
            <a:spAutoFit/>
          </a:bodyPr>
          <a:lstStyle/>
          <a:p>
            <a:r>
              <a:rPr lang="en-US" dirty="0">
                <a:solidFill>
                  <a:schemeClr val="bg1"/>
                </a:solidFill>
              </a:rPr>
              <a:t>Currently, project details are scattered across emails, office visits, and external forms, making it hard for students to find opportunities, form groups, and track their application status, which leads to delays and lost data.</a:t>
            </a:r>
          </a:p>
        </p:txBody>
      </p:sp>
    </p:spTree>
    <p:extLst>
      <p:ext uri="{BB962C8B-B14F-4D97-AF65-F5344CB8AC3E}">
        <p14:creationId xmlns:p14="http://schemas.microsoft.com/office/powerpoint/2010/main" val="312417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41" name="Rectangle 4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3" name="Rectangle 4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Isosceles Triangle 5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Isosceles Triangle 5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Freeform: Shape 5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4">
            <a:extLst>
              <a:ext uri="{FF2B5EF4-FFF2-40B4-BE49-F238E27FC236}">
                <a16:creationId xmlns:a16="http://schemas.microsoft.com/office/drawing/2014/main" id="{37F92FBB-F1A6-DCA3-4B03-5EA99AE4B0DD}"/>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dirty="0">
                <a:solidFill>
                  <a:srgbClr val="FFFFFF"/>
                </a:solidFill>
              </a:rPr>
              <a:t>System Structure</a:t>
            </a:r>
          </a:p>
        </p:txBody>
      </p:sp>
      <p:sp>
        <p:nvSpPr>
          <p:cNvPr id="16" name="Content Placeholder 15">
            <a:extLst>
              <a:ext uri="{FF2B5EF4-FFF2-40B4-BE49-F238E27FC236}">
                <a16:creationId xmlns:a16="http://schemas.microsoft.com/office/drawing/2014/main" id="{43E47AC3-3E43-6A30-A709-127578992F3E}"/>
              </a:ext>
            </a:extLst>
          </p:cNvPr>
          <p:cNvSpPr>
            <a:spLocks noGrp="1"/>
          </p:cNvSpPr>
          <p:nvPr>
            <p:ph sz="quarter" idx="10"/>
          </p:nvPr>
        </p:nvSpPr>
        <p:spPr>
          <a:xfrm>
            <a:off x="7181725" y="2837329"/>
            <a:ext cx="4512988" cy="3317938"/>
          </a:xfrm>
        </p:spPr>
        <p:txBody>
          <a:bodyPr vert="horz" lIns="91440" tIns="45720" rIns="91440" bIns="45720" rtlCol="0" anchor="t">
            <a:normAutofit/>
          </a:bodyPr>
          <a:lstStyle/>
          <a:p>
            <a:pPr>
              <a:buFont typeface="Wingdings 3" charset="2"/>
              <a:buChar char=""/>
            </a:pPr>
            <a:r>
              <a:rPr lang="en-US" dirty="0">
                <a:solidFill>
                  <a:schemeClr val="bg1"/>
                </a:solidFill>
              </a:rPr>
              <a:t> The system has student, supervisor, and coordinator portals for managing projects, groups, and supervision. Includes secure signup/login, automated weekly reports, email notifications, and efficient database operations</a:t>
            </a:r>
          </a:p>
        </p:txBody>
      </p:sp>
      <p:sp>
        <p:nvSpPr>
          <p:cNvPr id="2" name="Slide Number Placeholder 1">
            <a:extLst>
              <a:ext uri="{FF2B5EF4-FFF2-40B4-BE49-F238E27FC236}">
                <a16:creationId xmlns:a16="http://schemas.microsoft.com/office/drawing/2014/main" id="{06BE44FC-E43E-3153-168E-0A84BD9E6516}"/>
              </a:ext>
            </a:extLst>
          </p:cNvPr>
          <p:cNvSpPr>
            <a:spLocks noGrp="1"/>
          </p:cNvSpPr>
          <p:nvPr>
            <p:ph type="sldNum" sz="quarter" idx="4"/>
          </p:nvPr>
        </p:nvSpPr>
        <p:spPr>
          <a:xfrm>
            <a:off x="9662553" y="6041362"/>
            <a:ext cx="566186" cy="365125"/>
          </a:xfrm>
        </p:spPr>
        <p:txBody>
          <a:bodyPr vert="horz" lIns="91440" tIns="45720" rIns="91440" bIns="45720" rtlCol="0" anchor="ctr">
            <a:normAutofit/>
          </a:bodyPr>
          <a:lstStyle/>
          <a:p>
            <a:pPr algn="r" defTabSz="914400">
              <a:spcAft>
                <a:spcPts val="600"/>
              </a:spcAft>
            </a:pPr>
            <a:fld id="{08AB70BE-1769-45B8-85A6-0C837432C7E6}" type="slidenum">
              <a:rPr lang="en-US" sz="900">
                <a:latin typeface="+mn-lt"/>
              </a:rPr>
              <a:pPr algn="r" defTabSz="914400">
                <a:spcAft>
                  <a:spcPts val="600"/>
                </a:spcAft>
              </a:pPr>
              <a:t>4</a:t>
            </a:fld>
            <a:endParaRPr lang="en-US" sz="900">
              <a:latin typeface="+mn-lt"/>
            </a:endParaRPr>
          </a:p>
        </p:txBody>
      </p:sp>
      <p:pic>
        <p:nvPicPr>
          <p:cNvPr id="20" name="Picture Placeholder 19" descr="A diagram of a flowchart">
            <a:extLst>
              <a:ext uri="{FF2B5EF4-FFF2-40B4-BE49-F238E27FC236}">
                <a16:creationId xmlns:a16="http://schemas.microsoft.com/office/drawing/2014/main" id="{4C3269C6-ECD3-14DC-9BD2-BB904F5515C5}"/>
              </a:ext>
            </a:extLst>
          </p:cNvPr>
          <p:cNvPicPr>
            <a:picLocks noGrp="1" noChangeAspect="1"/>
          </p:cNvPicPr>
          <p:nvPr>
            <p:ph type="pic" sz="quarter" idx="11"/>
          </p:nvPr>
        </p:nvPicPr>
        <p:blipFill>
          <a:blip r:embed="rId3"/>
          <a:srcRect t="417" b="417"/>
          <a:stretch>
            <a:fillRect/>
          </a:stretch>
        </p:blipFill>
        <p:spPr>
          <a:xfrm>
            <a:off x="0" y="0"/>
            <a:ext cx="4026738" cy="6866467"/>
          </a:xfrm>
        </p:spPr>
      </p:pic>
    </p:spTree>
    <p:extLst>
      <p:ext uri="{BB962C8B-B14F-4D97-AF65-F5344CB8AC3E}">
        <p14:creationId xmlns:p14="http://schemas.microsoft.com/office/powerpoint/2010/main" val="270171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6" name="Rectangle 25">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8" name="Rectangle 27">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Freeform: Shape 43">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3B07C4-DE38-5A80-CAC7-51AA5425FD2F}"/>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dirty="0">
                <a:solidFill>
                  <a:srgbClr val="FFFFFF"/>
                </a:solidFill>
              </a:rPr>
              <a:t>Implementation</a:t>
            </a:r>
          </a:p>
        </p:txBody>
      </p:sp>
      <p:pic>
        <p:nvPicPr>
          <p:cNvPr id="9" name="Picture Placeholder 8" descr="A group of logos on a white background&#10;&#10;AI-generated content may be incorrect.">
            <a:extLst>
              <a:ext uri="{FF2B5EF4-FFF2-40B4-BE49-F238E27FC236}">
                <a16:creationId xmlns:a16="http://schemas.microsoft.com/office/drawing/2014/main" id="{5DC9C5BA-CF48-2A92-1953-6F522F873AFF}"/>
              </a:ext>
            </a:extLst>
          </p:cNvPr>
          <p:cNvPicPr>
            <a:picLocks noGrp="1" noChangeAspect="1"/>
          </p:cNvPicPr>
          <p:nvPr>
            <p:ph type="pic" sz="quarter" idx="11"/>
          </p:nvPr>
        </p:nvPicPr>
        <p:blipFill>
          <a:blip r:embed="rId2"/>
          <a:srcRect l="2882" r="2882"/>
          <a:stretch>
            <a:fillRect/>
          </a:stretch>
        </p:blipFill>
        <p:spPr>
          <a:xfrm>
            <a:off x="1235703" y="1168399"/>
            <a:ext cx="2899869" cy="4610101"/>
          </a:xfrm>
          <a:prstGeom prst="rect">
            <a:avLst/>
          </a:prstGeom>
        </p:spPr>
      </p:pic>
      <p:sp>
        <p:nvSpPr>
          <p:cNvPr id="4" name="Content Placeholder 3">
            <a:extLst>
              <a:ext uri="{FF2B5EF4-FFF2-40B4-BE49-F238E27FC236}">
                <a16:creationId xmlns:a16="http://schemas.microsoft.com/office/drawing/2014/main" id="{9E928C59-D1C0-346B-6FA9-43900A1CB738}"/>
              </a:ext>
            </a:extLst>
          </p:cNvPr>
          <p:cNvSpPr>
            <a:spLocks noGrp="1"/>
          </p:cNvSpPr>
          <p:nvPr>
            <p:ph sz="quarter" idx="10"/>
          </p:nvPr>
        </p:nvSpPr>
        <p:spPr>
          <a:xfrm>
            <a:off x="7181724" y="2837329"/>
            <a:ext cx="4821505" cy="3317938"/>
          </a:xfrm>
        </p:spPr>
        <p:txBody>
          <a:bodyPr vert="horz" lIns="91440" tIns="45720" rIns="91440" bIns="45720" rtlCol="0" anchor="t">
            <a:normAutofit/>
          </a:bodyPr>
          <a:lstStyle/>
          <a:p>
            <a:pPr>
              <a:buFont typeface="Wingdings 3" charset="2"/>
              <a:buChar char=""/>
            </a:pPr>
            <a:r>
              <a:rPr lang="en-US" dirty="0"/>
              <a:t> The Senior Project Hub was built using ASP.NET Web Forms with C# code-behind, supported by a SQL Server database. Backend logic integrates SQL queries and C# methods to manage project workflows. </a:t>
            </a:r>
            <a:endParaRPr lang="en-US" dirty="0">
              <a:solidFill>
                <a:srgbClr val="FFFFFF"/>
              </a:solidFill>
            </a:endParaRPr>
          </a:p>
        </p:txBody>
      </p:sp>
      <p:sp>
        <p:nvSpPr>
          <p:cNvPr id="5" name="Slide Number Placeholder 4">
            <a:extLst>
              <a:ext uri="{FF2B5EF4-FFF2-40B4-BE49-F238E27FC236}">
                <a16:creationId xmlns:a16="http://schemas.microsoft.com/office/drawing/2014/main" id="{ACFA49A7-6A02-1979-DEFC-248AEABD9C14}"/>
              </a:ext>
            </a:extLst>
          </p:cNvPr>
          <p:cNvSpPr>
            <a:spLocks noGrp="1"/>
          </p:cNvSpPr>
          <p:nvPr>
            <p:ph type="sldNum" sz="quarter" idx="4"/>
          </p:nvPr>
        </p:nvSpPr>
        <p:spPr>
          <a:xfrm>
            <a:off x="9662553" y="6041362"/>
            <a:ext cx="566186" cy="365125"/>
          </a:xfrm>
        </p:spPr>
        <p:txBody>
          <a:bodyPr vert="horz" lIns="91440" tIns="45720" rIns="91440" bIns="45720" rtlCol="0" anchor="ctr">
            <a:normAutofit/>
          </a:bodyPr>
          <a:lstStyle/>
          <a:p>
            <a:pPr algn="r" defTabSz="914400">
              <a:spcAft>
                <a:spcPts val="600"/>
              </a:spcAft>
            </a:pPr>
            <a:fld id="{08AB70BE-1769-45B8-85A6-0C837432C7E6}" type="slidenum">
              <a:rPr lang="en-US" sz="900">
                <a:latin typeface="+mn-lt"/>
              </a:rPr>
              <a:pPr algn="r" defTabSz="914400">
                <a:spcAft>
                  <a:spcPts val="600"/>
                </a:spcAft>
              </a:pPr>
              <a:t>5</a:t>
            </a:fld>
            <a:endParaRPr lang="en-US" sz="900">
              <a:latin typeface="+mn-lt"/>
            </a:endParaRPr>
          </a:p>
        </p:txBody>
      </p:sp>
    </p:spTree>
    <p:extLst>
      <p:ext uri="{BB962C8B-B14F-4D97-AF65-F5344CB8AC3E}">
        <p14:creationId xmlns:p14="http://schemas.microsoft.com/office/powerpoint/2010/main" val="5448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65791-02C3-85CB-EC2D-AE1D097AD894}"/>
              </a:ext>
            </a:extLst>
          </p:cNvPr>
          <p:cNvSpPr>
            <a:spLocks noGrp="1"/>
          </p:cNvSpPr>
          <p:nvPr>
            <p:ph type="title"/>
          </p:nvPr>
        </p:nvSpPr>
        <p:spPr/>
        <p:txBody>
          <a:bodyPr/>
          <a:lstStyle/>
          <a:p>
            <a:r>
              <a:rPr lang="en-US" dirty="0"/>
              <a:t>Testing of the System</a:t>
            </a:r>
          </a:p>
        </p:txBody>
      </p:sp>
      <p:sp>
        <p:nvSpPr>
          <p:cNvPr id="4" name="Content Placeholder 3">
            <a:extLst>
              <a:ext uri="{FF2B5EF4-FFF2-40B4-BE49-F238E27FC236}">
                <a16:creationId xmlns:a16="http://schemas.microsoft.com/office/drawing/2014/main" id="{607CC286-7253-B31F-DFE6-802920A9FC68}"/>
              </a:ext>
            </a:extLst>
          </p:cNvPr>
          <p:cNvSpPr>
            <a:spLocks noGrp="1"/>
          </p:cNvSpPr>
          <p:nvPr>
            <p:ph sz="quarter" idx="10"/>
          </p:nvPr>
        </p:nvSpPr>
        <p:spPr>
          <a:xfrm>
            <a:off x="535904" y="2173836"/>
            <a:ext cx="3369575" cy="1729548"/>
          </a:xfrm>
        </p:spPr>
        <p:txBody>
          <a:bodyPr>
            <a:normAutofit/>
          </a:bodyPr>
          <a:lstStyle/>
          <a:p>
            <a:pPr marL="0" indent="0">
              <a:buNone/>
            </a:pPr>
            <a:r>
              <a:rPr lang="en-US" b="1" dirty="0"/>
              <a:t>Testing types</a:t>
            </a:r>
          </a:p>
          <a:p>
            <a:pPr marL="0" indent="0">
              <a:buNone/>
            </a:pPr>
            <a:endParaRPr lang="en-US" sz="800" noProof="1"/>
          </a:p>
          <a:p>
            <a:r>
              <a:rPr lang="en-US" dirty="0"/>
              <a:t>Unit tests</a:t>
            </a:r>
          </a:p>
          <a:p>
            <a:r>
              <a:rPr lang="en-US" dirty="0"/>
              <a:t>Integration tests</a:t>
            </a:r>
          </a:p>
          <a:p>
            <a:r>
              <a:rPr lang="en-US" dirty="0"/>
              <a:t>User-acceptance tests</a:t>
            </a:r>
            <a:endParaRPr lang="en-US" noProof="1"/>
          </a:p>
        </p:txBody>
      </p:sp>
      <p:sp>
        <p:nvSpPr>
          <p:cNvPr id="2" name="Slide Number Placeholder 1">
            <a:extLst>
              <a:ext uri="{FF2B5EF4-FFF2-40B4-BE49-F238E27FC236}">
                <a16:creationId xmlns:a16="http://schemas.microsoft.com/office/drawing/2014/main" id="{DFEF2AD9-EC94-1F3D-3B79-64938E47AD43}"/>
              </a:ext>
            </a:extLst>
          </p:cNvPr>
          <p:cNvSpPr>
            <a:spLocks noGrp="1"/>
          </p:cNvSpPr>
          <p:nvPr>
            <p:ph type="sldNum" sz="quarter" idx="4"/>
          </p:nvPr>
        </p:nvSpPr>
        <p:spPr/>
        <p:txBody>
          <a:bodyPr/>
          <a:lstStyle/>
          <a:p>
            <a:fld id="{08AB70BE-1769-45B8-85A6-0C837432C7E6}" type="slidenum">
              <a:rPr lang="en-US" smtClean="0"/>
              <a:pPr/>
              <a:t>6</a:t>
            </a:fld>
            <a:endParaRPr lang="en-US" dirty="0"/>
          </a:p>
        </p:txBody>
      </p:sp>
      <p:sp>
        <p:nvSpPr>
          <p:cNvPr id="10" name="Content Placeholder 3">
            <a:extLst>
              <a:ext uri="{FF2B5EF4-FFF2-40B4-BE49-F238E27FC236}">
                <a16:creationId xmlns:a16="http://schemas.microsoft.com/office/drawing/2014/main" id="{FCA70434-2087-F7EB-072A-71D5A006F7C5}"/>
              </a:ext>
            </a:extLst>
          </p:cNvPr>
          <p:cNvSpPr txBox="1">
            <a:spLocks/>
          </p:cNvSpPr>
          <p:nvPr/>
        </p:nvSpPr>
        <p:spPr>
          <a:xfrm>
            <a:off x="4549710" y="2173836"/>
            <a:ext cx="3369575" cy="234609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0"/>
              </a:spcBef>
              <a:spcAft>
                <a:spcPts val="600"/>
              </a:spcAft>
              <a:buClr>
                <a:schemeClr val="tx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0"/>
              </a:spcBef>
              <a:spcAft>
                <a:spcPts val="600"/>
              </a:spcAft>
              <a:buClr>
                <a:schemeClr val="tx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0"/>
              </a:spcBef>
              <a:spcAft>
                <a:spcPts val="600"/>
              </a:spcAft>
              <a:buClr>
                <a:schemeClr val="tx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0"/>
              </a:spcBef>
              <a:spcAft>
                <a:spcPts val="600"/>
              </a:spcAft>
              <a:buClr>
                <a:schemeClr val="tx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0"/>
              </a:spcBef>
              <a:spcAft>
                <a:spcPts val="600"/>
              </a:spcAft>
              <a:buClr>
                <a:schemeClr val="tx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b="1" dirty="0"/>
              <a:t>Tested features</a:t>
            </a:r>
          </a:p>
          <a:p>
            <a:pPr marL="0" indent="0">
              <a:buFont typeface="Wingdings 3" charset="2"/>
              <a:buNone/>
            </a:pPr>
            <a:endParaRPr lang="en-US" sz="900" b="1" noProof="1"/>
          </a:p>
          <a:p>
            <a:r>
              <a:rPr lang="en-US" dirty="0"/>
              <a:t>Signup validation</a:t>
            </a:r>
          </a:p>
          <a:p>
            <a:r>
              <a:rPr lang="en-US" dirty="0"/>
              <a:t>Group applications</a:t>
            </a:r>
          </a:p>
          <a:p>
            <a:r>
              <a:rPr lang="en-US" dirty="0"/>
              <a:t>Idea submission</a:t>
            </a:r>
          </a:p>
          <a:p>
            <a:r>
              <a:rPr lang="en-US" dirty="0"/>
              <a:t>Weekly reports</a:t>
            </a:r>
          </a:p>
          <a:p>
            <a:r>
              <a:rPr lang="en-US" dirty="0"/>
              <a:t>Grading </a:t>
            </a:r>
          </a:p>
          <a:p>
            <a:pPr marL="0" indent="0">
              <a:buNone/>
            </a:pPr>
            <a:endParaRPr lang="en-US" dirty="0"/>
          </a:p>
        </p:txBody>
      </p:sp>
      <p:sp>
        <p:nvSpPr>
          <p:cNvPr id="11" name="Content Placeholder 3">
            <a:extLst>
              <a:ext uri="{FF2B5EF4-FFF2-40B4-BE49-F238E27FC236}">
                <a16:creationId xmlns:a16="http://schemas.microsoft.com/office/drawing/2014/main" id="{CC3BEA91-54C4-3099-8C8A-B3131FDEAB2B}"/>
              </a:ext>
            </a:extLst>
          </p:cNvPr>
          <p:cNvSpPr txBox="1">
            <a:spLocks/>
          </p:cNvSpPr>
          <p:nvPr/>
        </p:nvSpPr>
        <p:spPr>
          <a:xfrm>
            <a:off x="8563517" y="2173836"/>
            <a:ext cx="3369575" cy="1729548"/>
          </a:xfrm>
          <a:prstGeom prst="rect">
            <a:avLst/>
          </a:prstGeom>
        </p:spPr>
        <p:txBody>
          <a:bodyPr vert="horz" lIns="91440" tIns="45720" rIns="91440" bIns="45720" rtlCol="0">
            <a:normAutofit/>
          </a:bodyPr>
          <a:lstStyle>
            <a:lvl1pPr marL="342900" indent="-342900" algn="l" defTabSz="457200" rtl="0" eaLnBrk="1" latinLnBrk="0" hangingPunct="1">
              <a:spcBef>
                <a:spcPts val="0"/>
              </a:spcBef>
              <a:spcAft>
                <a:spcPts val="600"/>
              </a:spcAft>
              <a:buClr>
                <a:schemeClr val="tx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0"/>
              </a:spcBef>
              <a:spcAft>
                <a:spcPts val="600"/>
              </a:spcAft>
              <a:buClr>
                <a:schemeClr val="tx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0"/>
              </a:spcBef>
              <a:spcAft>
                <a:spcPts val="600"/>
              </a:spcAft>
              <a:buClr>
                <a:schemeClr val="tx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0"/>
              </a:spcBef>
              <a:spcAft>
                <a:spcPts val="600"/>
              </a:spcAft>
              <a:buClr>
                <a:schemeClr val="tx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0"/>
              </a:spcBef>
              <a:spcAft>
                <a:spcPts val="600"/>
              </a:spcAft>
              <a:buClr>
                <a:schemeClr val="tx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b="1" dirty="0"/>
              <a:t>Issues found</a:t>
            </a:r>
          </a:p>
          <a:p>
            <a:pPr marL="0" indent="0">
              <a:buFont typeface="Wingdings 3" charset="2"/>
              <a:buNone/>
            </a:pPr>
            <a:endParaRPr lang="en-US" sz="800" b="1" noProof="1"/>
          </a:p>
          <a:p>
            <a:r>
              <a:rPr lang="en-US" dirty="0"/>
              <a:t>Group-ID reuse</a:t>
            </a:r>
          </a:p>
          <a:p>
            <a:r>
              <a:rPr lang="en-US" dirty="0"/>
              <a:t>UI refresh glitches</a:t>
            </a:r>
          </a:p>
          <a:p>
            <a:r>
              <a:rPr lang="en-US" dirty="0"/>
              <a:t>Missing timestamps</a:t>
            </a:r>
            <a:endParaRPr lang="en-US" noProof="1"/>
          </a:p>
        </p:txBody>
      </p:sp>
    </p:spTree>
    <p:extLst>
      <p:ext uri="{BB962C8B-B14F-4D97-AF65-F5344CB8AC3E}">
        <p14:creationId xmlns:p14="http://schemas.microsoft.com/office/powerpoint/2010/main" val="3421864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EEE61-92F7-33E4-396C-C06BDADA9145}"/>
              </a:ext>
            </a:extLst>
          </p:cNvPr>
          <p:cNvSpPr>
            <a:spLocks noGrp="1"/>
          </p:cNvSpPr>
          <p:nvPr>
            <p:ph type="title"/>
          </p:nvPr>
        </p:nvSpPr>
        <p:spPr/>
        <p:txBody>
          <a:bodyPr/>
          <a:lstStyle/>
          <a:p>
            <a:r>
              <a:rPr lang="en-US" dirty="0"/>
              <a:t>Testing of the System</a:t>
            </a:r>
          </a:p>
        </p:txBody>
      </p:sp>
      <p:pic>
        <p:nvPicPr>
          <p:cNvPr id="7" name="Content Placeholder 6" descr="A screenshot of a login form&#10;&#10;AI-generated content may be incorrect.">
            <a:extLst>
              <a:ext uri="{FF2B5EF4-FFF2-40B4-BE49-F238E27FC236}">
                <a16:creationId xmlns:a16="http://schemas.microsoft.com/office/drawing/2014/main" id="{0F042E3B-4890-BE5A-D498-E5597E846E0A}"/>
              </a:ext>
            </a:extLst>
          </p:cNvPr>
          <p:cNvPicPr>
            <a:picLocks noGrp="1" noChangeAspect="1"/>
          </p:cNvPicPr>
          <p:nvPr>
            <p:ph sz="quarter" idx="10"/>
          </p:nvPr>
        </p:nvPicPr>
        <p:blipFill>
          <a:blip r:embed="rId2"/>
          <a:stretch>
            <a:fillRect/>
          </a:stretch>
        </p:blipFill>
        <p:spPr>
          <a:xfrm>
            <a:off x="1371600" y="2760863"/>
            <a:ext cx="4643438" cy="2323698"/>
          </a:xfrm>
        </p:spPr>
      </p:pic>
      <p:pic>
        <p:nvPicPr>
          <p:cNvPr id="9" name="Content Placeholder 8" descr="A screenshot of a computer&#10;&#10;AI-generated content may be incorrect.">
            <a:extLst>
              <a:ext uri="{FF2B5EF4-FFF2-40B4-BE49-F238E27FC236}">
                <a16:creationId xmlns:a16="http://schemas.microsoft.com/office/drawing/2014/main" id="{A88F600E-1203-BA20-089A-AB968C88E880}"/>
              </a:ext>
            </a:extLst>
          </p:cNvPr>
          <p:cNvPicPr>
            <a:picLocks noGrp="1" noChangeAspect="1"/>
          </p:cNvPicPr>
          <p:nvPr>
            <p:ph sz="quarter" idx="11"/>
          </p:nvPr>
        </p:nvPicPr>
        <p:blipFill>
          <a:blip r:embed="rId3"/>
          <a:stretch>
            <a:fillRect/>
          </a:stretch>
        </p:blipFill>
        <p:spPr>
          <a:xfrm>
            <a:off x="6280150" y="3095625"/>
            <a:ext cx="5317936" cy="1988935"/>
          </a:xfrm>
        </p:spPr>
      </p:pic>
      <p:sp>
        <p:nvSpPr>
          <p:cNvPr id="5" name="Slide Number Placeholder 4">
            <a:extLst>
              <a:ext uri="{FF2B5EF4-FFF2-40B4-BE49-F238E27FC236}">
                <a16:creationId xmlns:a16="http://schemas.microsoft.com/office/drawing/2014/main" id="{CD6AD11E-BC4F-C7A1-20B7-4A04AC8171C7}"/>
              </a:ext>
            </a:extLst>
          </p:cNvPr>
          <p:cNvSpPr>
            <a:spLocks noGrp="1"/>
          </p:cNvSpPr>
          <p:nvPr>
            <p:ph type="sldNum" sz="quarter" idx="4"/>
          </p:nvPr>
        </p:nvSpPr>
        <p:spPr/>
        <p:txBody>
          <a:bodyPr/>
          <a:lstStyle/>
          <a:p>
            <a:fld id="{08AB70BE-1769-45B8-85A6-0C837432C7E6}" type="slidenum">
              <a:rPr lang="en-US" smtClean="0"/>
              <a:pPr/>
              <a:t>7</a:t>
            </a:fld>
            <a:endParaRPr lang="en-US" dirty="0"/>
          </a:p>
        </p:txBody>
      </p:sp>
      <p:sp>
        <p:nvSpPr>
          <p:cNvPr id="11" name="TextBox 10">
            <a:extLst>
              <a:ext uri="{FF2B5EF4-FFF2-40B4-BE49-F238E27FC236}">
                <a16:creationId xmlns:a16="http://schemas.microsoft.com/office/drawing/2014/main" id="{0D95FC33-60E4-3E11-404B-5903C6A4B4E2}"/>
              </a:ext>
            </a:extLst>
          </p:cNvPr>
          <p:cNvSpPr txBox="1"/>
          <p:nvPr/>
        </p:nvSpPr>
        <p:spPr>
          <a:xfrm>
            <a:off x="1371600" y="2277662"/>
            <a:ext cx="2463237" cy="646331"/>
          </a:xfrm>
          <a:prstGeom prst="rect">
            <a:avLst/>
          </a:prstGeom>
          <a:noFill/>
        </p:spPr>
        <p:txBody>
          <a:bodyPr wrap="square" rtlCol="0">
            <a:spAutoFit/>
          </a:bodyPr>
          <a:lstStyle/>
          <a:p>
            <a:r>
              <a:rPr lang="en-US" dirty="0"/>
              <a:t>Signup validation:</a:t>
            </a:r>
          </a:p>
          <a:p>
            <a:endParaRPr lang="en-US" dirty="0"/>
          </a:p>
        </p:txBody>
      </p:sp>
      <p:sp>
        <p:nvSpPr>
          <p:cNvPr id="12" name="TextBox 11">
            <a:extLst>
              <a:ext uri="{FF2B5EF4-FFF2-40B4-BE49-F238E27FC236}">
                <a16:creationId xmlns:a16="http://schemas.microsoft.com/office/drawing/2014/main" id="{3DEEBE23-3E51-24ED-A5E6-68297034D876}"/>
              </a:ext>
            </a:extLst>
          </p:cNvPr>
          <p:cNvSpPr txBox="1"/>
          <p:nvPr/>
        </p:nvSpPr>
        <p:spPr>
          <a:xfrm>
            <a:off x="6488260" y="2290109"/>
            <a:ext cx="1868905" cy="369332"/>
          </a:xfrm>
          <a:prstGeom prst="rect">
            <a:avLst/>
          </a:prstGeom>
          <a:noFill/>
        </p:spPr>
        <p:txBody>
          <a:bodyPr wrap="square" rtlCol="0">
            <a:spAutoFit/>
          </a:bodyPr>
          <a:lstStyle/>
          <a:p>
            <a:r>
              <a:rPr lang="en-US" dirty="0"/>
              <a:t>Weekly reports:</a:t>
            </a:r>
          </a:p>
        </p:txBody>
      </p:sp>
    </p:spTree>
    <p:extLst>
      <p:ext uri="{BB962C8B-B14F-4D97-AF65-F5344CB8AC3E}">
        <p14:creationId xmlns:p14="http://schemas.microsoft.com/office/powerpoint/2010/main" val="222698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45D54-A284-835B-B949-4F6D36F3825F}"/>
              </a:ext>
            </a:extLst>
          </p:cNvPr>
          <p:cNvSpPr>
            <a:spLocks noGrp="1"/>
          </p:cNvSpPr>
          <p:nvPr>
            <p:ph type="title"/>
          </p:nvPr>
        </p:nvSpPr>
        <p:spPr/>
        <p:txBody>
          <a:bodyPr/>
          <a:lstStyle/>
          <a:p>
            <a:r>
              <a:rPr lang="en-US" dirty="0"/>
              <a:t>System Demo</a:t>
            </a:r>
          </a:p>
        </p:txBody>
      </p:sp>
      <p:sp>
        <p:nvSpPr>
          <p:cNvPr id="2" name="Slide Number Placeholder 1">
            <a:extLst>
              <a:ext uri="{FF2B5EF4-FFF2-40B4-BE49-F238E27FC236}">
                <a16:creationId xmlns:a16="http://schemas.microsoft.com/office/drawing/2014/main" id="{71E04509-99F0-B7A3-5C7A-C5A63504613A}"/>
              </a:ext>
            </a:extLst>
          </p:cNvPr>
          <p:cNvSpPr>
            <a:spLocks noGrp="1"/>
          </p:cNvSpPr>
          <p:nvPr>
            <p:ph type="sldNum" sz="quarter" idx="4"/>
          </p:nvPr>
        </p:nvSpPr>
        <p:spPr/>
        <p:txBody>
          <a:bodyPr/>
          <a:lstStyle/>
          <a:p>
            <a:fld id="{08AB70BE-1769-45B8-85A6-0C837432C7E6}" type="slidenum">
              <a:rPr lang="en-US" smtClean="0"/>
              <a:pPr/>
              <a:t>8</a:t>
            </a:fld>
            <a:endParaRPr lang="en-US" dirty="0"/>
          </a:p>
        </p:txBody>
      </p:sp>
      <p:pic>
        <p:nvPicPr>
          <p:cNvPr id="4" name="WhatsApp Video 2025-05-03 at 11.02.19 AM">
            <a:hlinkClick r:id="" action="ppaction://media"/>
            <a:extLst>
              <a:ext uri="{FF2B5EF4-FFF2-40B4-BE49-F238E27FC236}">
                <a16:creationId xmlns:a16="http://schemas.microsoft.com/office/drawing/2014/main" id="{145E7FE8-E8E5-9285-880E-9E50DF85E87F}"/>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752600" y="1150785"/>
            <a:ext cx="9067802" cy="5131827"/>
          </a:xfrm>
        </p:spPr>
      </p:pic>
    </p:spTree>
    <p:extLst>
      <p:ext uri="{BB962C8B-B14F-4D97-AF65-F5344CB8AC3E}">
        <p14:creationId xmlns:p14="http://schemas.microsoft.com/office/powerpoint/2010/main" val="41542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9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AAEC5E-1903-897F-3899-D104894EDF00}"/>
              </a:ext>
            </a:extLst>
          </p:cNvPr>
          <p:cNvSpPr>
            <a:spLocks noGrp="1"/>
          </p:cNvSpPr>
          <p:nvPr>
            <p:ph type="title"/>
          </p:nvPr>
        </p:nvSpPr>
        <p:spPr/>
        <p:txBody>
          <a:bodyPr/>
          <a:lstStyle/>
          <a:p>
            <a:r>
              <a:rPr lang="en-US" dirty="0"/>
              <a:t>Project Limitation &amp; Future Work</a:t>
            </a:r>
          </a:p>
        </p:txBody>
      </p:sp>
      <p:pic>
        <p:nvPicPr>
          <p:cNvPr id="18" name="Picture Placeholder 17">
            <a:extLst>
              <a:ext uri="{FF2B5EF4-FFF2-40B4-BE49-F238E27FC236}">
                <a16:creationId xmlns:a16="http://schemas.microsoft.com/office/drawing/2014/main" id="{191982FA-A9CA-9ACC-09E4-77FD999BDBF9}"/>
              </a:ext>
            </a:extLst>
          </p:cNvPr>
          <p:cNvPicPr>
            <a:picLocks noGrp="1" noChangeAspect="1"/>
          </p:cNvPicPr>
          <p:nvPr>
            <p:ph type="pic" sz="quarter" idx="10"/>
          </p:nvPr>
        </p:nvPicPr>
        <p:blipFill>
          <a:blip r:embed="rId3"/>
          <a:srcRect l="3333" r="3333"/>
          <a:stretch/>
        </p:blipFill>
        <p:spPr/>
      </p:pic>
      <p:sp>
        <p:nvSpPr>
          <p:cNvPr id="3" name="Slide Number Placeholder 2">
            <a:extLst>
              <a:ext uri="{FF2B5EF4-FFF2-40B4-BE49-F238E27FC236}">
                <a16:creationId xmlns:a16="http://schemas.microsoft.com/office/drawing/2014/main" id="{FF270016-E0B6-DAC7-B6DA-CC7F3A15D04F}"/>
              </a:ext>
            </a:extLst>
          </p:cNvPr>
          <p:cNvSpPr>
            <a:spLocks noGrp="1"/>
          </p:cNvSpPr>
          <p:nvPr>
            <p:ph type="sldNum" sz="quarter" idx="4"/>
          </p:nvPr>
        </p:nvSpPr>
        <p:spPr/>
        <p:txBody>
          <a:bodyPr/>
          <a:lstStyle/>
          <a:p>
            <a:fld id="{08AB70BE-1769-45B8-85A6-0C837432C7E6}" type="slidenum">
              <a:rPr lang="en-US" smtClean="0"/>
              <a:pPr/>
              <a:t>9</a:t>
            </a:fld>
            <a:endParaRPr lang="en-US" dirty="0"/>
          </a:p>
        </p:txBody>
      </p:sp>
      <p:sp>
        <p:nvSpPr>
          <p:cNvPr id="4" name="Rectangle 2">
            <a:extLst>
              <a:ext uri="{FF2B5EF4-FFF2-40B4-BE49-F238E27FC236}">
                <a16:creationId xmlns:a16="http://schemas.microsoft.com/office/drawing/2014/main" id="{36A43953-38F1-B5FC-0236-53DE8177FB79}"/>
              </a:ext>
            </a:extLst>
          </p:cNvPr>
          <p:cNvSpPr>
            <a:spLocks noGrp="1" noChangeArrowheads="1"/>
          </p:cNvSpPr>
          <p:nvPr>
            <p:ph sz="quarter" idx="11"/>
          </p:nvPr>
        </p:nvSpPr>
        <p:spPr bwMode="auto">
          <a:xfrm>
            <a:off x="1381757" y="2093276"/>
            <a:ext cx="535344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Uses SMTP emails, lacks real-time updates</a:t>
            </a:r>
          </a:p>
          <a:p>
            <a:pPr defTabSz="914400" eaLnBrk="0" fontAlgn="base"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No SSO, no central logging, no mobile support</a:t>
            </a:r>
          </a:p>
          <a:p>
            <a:pPr defTabSz="914400" eaLnBrk="0" fontAlgn="base"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Future upgrades: SSO, push alerts, mobile app, analytics, AI matching across KAU</a:t>
            </a:r>
          </a:p>
        </p:txBody>
      </p:sp>
    </p:spTree>
    <p:extLst>
      <p:ext uri="{BB962C8B-B14F-4D97-AF65-F5344CB8AC3E}">
        <p14:creationId xmlns:p14="http://schemas.microsoft.com/office/powerpoint/2010/main" val="24811313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D7C3E5-1734-4636-9EC5-AEB06BF1FB2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5453AF4-4FB0-4B39-9296-55DED383E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5C2001-E626-4890-B405-22B5BD1CB0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207</TotalTime>
  <Words>441</Words>
  <Application>Microsoft Office PowerPoint</Application>
  <PresentationFormat>Widescreen</PresentationFormat>
  <Paragraphs>73</Paragraphs>
  <Slides>12</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3</vt:lpstr>
      <vt:lpstr>Facet</vt:lpstr>
      <vt:lpstr>Senior Project Hub      </vt:lpstr>
      <vt:lpstr>Introduction</vt:lpstr>
      <vt:lpstr>Problem Statement</vt:lpstr>
      <vt:lpstr>System Structure</vt:lpstr>
      <vt:lpstr>Implementation</vt:lpstr>
      <vt:lpstr>Testing of the System</vt:lpstr>
      <vt:lpstr>Testing of the System</vt:lpstr>
      <vt:lpstr>System Demo</vt:lpstr>
      <vt:lpstr>Project Limitation &amp; Future Work</vt:lpstr>
      <vt:lpstr>Conclusion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FAWAZ MOHAMMED ALI ALGAMDI</dc:creator>
  <cp:lastModifiedBy>FAWAZ MOHAMMED ALI ALGAMDI</cp:lastModifiedBy>
  <cp:revision>7</cp:revision>
  <dcterms:created xsi:type="dcterms:W3CDTF">2025-05-02T19:07:41Z</dcterms:created>
  <dcterms:modified xsi:type="dcterms:W3CDTF">2025-05-03T19:32:55Z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